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Montserrat" panose="020B0604020202020204" charset="0"/>
      <p:regular r:id="rId11"/>
      <p:bold r:id="rId12"/>
      <p:italic r:id="rId13"/>
      <p:boldItalic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2EA"/>
    <a:srgbClr val="014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22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3227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85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18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40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68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  <p:sldLayoutId id="2147483659" r:id="rId7"/>
    <p:sldLayoutId id="2147483660" r:id="rId8"/>
    <p:sldLayoutId id="214748366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483875" y="4277350"/>
            <a:ext cx="3470700" cy="86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Philip </a:t>
            </a:r>
            <a:r>
              <a:rPr lang="en-GB" dirty="0" err="1" smtClean="0"/>
              <a:t>Mahama</a:t>
            </a:r>
            <a:r>
              <a:rPr lang="en-GB" dirty="0" smtClean="0"/>
              <a:t> </a:t>
            </a:r>
            <a:r>
              <a:rPr lang="en-GB" dirty="0" err="1" smtClean="0"/>
              <a:t>Akpanyi</a:t>
            </a:r>
            <a:endParaRPr lang="en-GB" dirty="0" smtClean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               Francis </a:t>
            </a:r>
            <a:r>
              <a:rPr lang="en-GB" dirty="0" err="1" smtClean="0"/>
              <a:t>Nutefe</a:t>
            </a:r>
            <a:r>
              <a:rPr lang="en-GB" dirty="0" smtClean="0"/>
              <a:t> </a:t>
            </a:r>
            <a:r>
              <a:rPr lang="en-GB" dirty="0" err="1" smtClean="0"/>
              <a:t>Tsigbey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73" y="1601636"/>
            <a:ext cx="5770101" cy="128444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695700" y="306705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SEU COMPUTADOR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048375" y="3048000"/>
            <a:ext cx="25908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MELHOR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038850" y="3048000"/>
            <a:ext cx="25908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RÁPIDO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010274" y="3048000"/>
            <a:ext cx="2695575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RESISTENTE A VIRUS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019800" y="3048000"/>
            <a:ext cx="2695574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FÁCIL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019800" y="3048000"/>
            <a:ext cx="2695573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MAIS SEGURO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019799" y="3048000"/>
            <a:ext cx="2714624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MAIS CONFIÁVEL</a:t>
            </a:r>
            <a:endParaRPr lang="pt-B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1" animBg="1"/>
      <p:bldP spid="10" grpId="1" animBg="1"/>
      <p:bldP spid="11" grpId="1" animBg="1"/>
      <p:bldP spid="12" grpId="1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4301" y="18207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ln w="22225">
                  <a:solidFill>
                    <a:srgbClr val="57A2EA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SOBRE ZORIN</a:t>
            </a:r>
            <a:endParaRPr b="1" dirty="0">
              <a:ln w="22225">
                <a:solidFill>
                  <a:srgbClr val="57A2EA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539765" y="9159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Começou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em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2008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2" y="789043"/>
            <a:ext cx="534499" cy="53449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2" y="1424010"/>
            <a:ext cx="632150" cy="6321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5" y="2761336"/>
            <a:ext cx="770036" cy="565012"/>
          </a:xfrm>
          <a:prstGeom prst="rect">
            <a:avLst/>
          </a:prstGeom>
        </p:spPr>
      </p:pic>
      <p:sp>
        <p:nvSpPr>
          <p:cNvPr id="15" name="Google Shape;236;p18"/>
          <p:cNvSpPr txBox="1"/>
          <p:nvPr/>
        </p:nvSpPr>
        <p:spPr>
          <a:xfrm>
            <a:off x="1539765" y="1597029"/>
            <a:ext cx="3273166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Zorin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Group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236;p18"/>
          <p:cNvSpPr txBox="1"/>
          <p:nvPr/>
        </p:nvSpPr>
        <p:spPr>
          <a:xfrm>
            <a:off x="1539764" y="2895705"/>
            <a:ext cx="6006663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Usuários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de Windows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ou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com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pouca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experiência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em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Linux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1" y="3522339"/>
            <a:ext cx="721450" cy="527100"/>
          </a:xfrm>
          <a:prstGeom prst="rect">
            <a:avLst/>
          </a:prstGeom>
        </p:spPr>
      </p:pic>
      <p:sp>
        <p:nvSpPr>
          <p:cNvPr id="18" name="Google Shape;236;p18"/>
          <p:cNvSpPr txBox="1"/>
          <p:nvPr/>
        </p:nvSpPr>
        <p:spPr>
          <a:xfrm>
            <a:off x="1539764" y="3647694"/>
            <a:ext cx="6006663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C++, Python, D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8457"/>
            <a:ext cx="2079631" cy="762600"/>
          </a:xfrm>
          <a:prstGeom prst="rect">
            <a:avLst/>
          </a:prstGeom>
        </p:spPr>
      </p:pic>
      <p:sp>
        <p:nvSpPr>
          <p:cNvPr id="20" name="Google Shape;236;p18"/>
          <p:cNvSpPr txBox="1"/>
          <p:nvPr/>
        </p:nvSpPr>
        <p:spPr>
          <a:xfrm>
            <a:off x="1539764" y="4514140"/>
            <a:ext cx="6006663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Zorin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1.0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lançado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em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1 de </a:t>
            </a:r>
            <a:r>
              <a:rPr lang="en-GB" dirty="0" err="1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julho</a:t>
            </a: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 de 2009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8" y="2079705"/>
            <a:ext cx="653924" cy="624497"/>
          </a:xfrm>
          <a:prstGeom prst="rect">
            <a:avLst/>
          </a:prstGeom>
        </p:spPr>
      </p:pic>
      <p:sp>
        <p:nvSpPr>
          <p:cNvPr id="22" name="Google Shape;236;p18"/>
          <p:cNvSpPr txBox="1"/>
          <p:nvPr/>
        </p:nvSpPr>
        <p:spPr>
          <a:xfrm>
            <a:off x="1539765" y="2255374"/>
            <a:ext cx="3273166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FFFFF"/>
                </a:solidFill>
                <a:uFill>
                  <a:noFill/>
                </a:uFill>
                <a:latin typeface="Arial Black" panose="020B0A04020102020204" pitchFamily="34" charset="0"/>
                <a:ea typeface="Montserrat"/>
                <a:cs typeface="Montserrat"/>
                <a:sym typeface="Montserrat"/>
              </a:rPr>
              <a:t>Ubuntu (Linux)</a:t>
            </a:r>
            <a:endParaRPr dirty="0">
              <a:solidFill>
                <a:srgbClr val="CACACA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31961"/>
            <a:ext cx="590519" cy="590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15" grpId="0"/>
      <p:bldP spid="16" grpId="0"/>
      <p:bldP spid="18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4;p18"/>
          <p:cNvSpPr txBox="1">
            <a:spLocks noGrp="1"/>
          </p:cNvSpPr>
          <p:nvPr>
            <p:ph type="title"/>
          </p:nvPr>
        </p:nvSpPr>
        <p:spPr>
          <a:xfrm>
            <a:off x="1294301" y="18207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ln w="22225">
                  <a:solidFill>
                    <a:srgbClr val="57A2EA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BREVE HISTÓRIA</a:t>
            </a:r>
            <a:endParaRPr b="1" dirty="0">
              <a:ln w="22225">
                <a:solidFill>
                  <a:srgbClr val="57A2EA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2538"/>
              </p:ext>
            </p:extLst>
          </p:nvPr>
        </p:nvGraphicFramePr>
        <p:xfrm>
          <a:off x="2564528" y="648030"/>
          <a:ext cx="4708634" cy="44340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4317"/>
                <a:gridCol w="2354317"/>
              </a:tblGrid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Versão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de julho de 2009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</a:t>
                      </a: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Edition</a:t>
                      </a: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’09 (2.0 </a:t>
                      </a:r>
                      <a:r>
                        <a:rPr lang="pt-BR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Preview</a:t>
                      </a: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de dezembro de 2009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de janeiro de 2010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de junho de 2010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de dezembro de 2010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de junho de 2011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de fevereiro de 2012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 de março de 2012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 de junho de 2012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 de agosto de 2012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 Lite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de fevereiro de 2013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 Lite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de junho de 2013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de janeiro de 2014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de julho de 2014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de agosto de 2015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de fevereiro de 2016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 de novembro de 2016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de fevereiro de 2017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12.2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de setembro de 2017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de março de 2018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 de setembro de 2018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  <a:tr h="1889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pt-BR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de junho de 2019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341" marR="47341" marT="0" marB="0"/>
                </a:tc>
              </a:tr>
            </a:tbl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42471"/>
            <a:ext cx="590519" cy="590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/>
        </p:nvSpPr>
        <p:spPr>
          <a:xfrm>
            <a:off x="1294149" y="1574993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2030400" y="157499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rgbClr val="FFFFFF"/>
                </a:solidFill>
              </a:rPr>
              <a:t>APT – </a:t>
            </a:r>
            <a:r>
              <a:rPr lang="en-GB" dirty="0" smtClean="0">
                <a:solidFill>
                  <a:srgbClr val="FFFFFF"/>
                </a:solidFill>
              </a:rPr>
              <a:t>ADVANCED PACKAGE TOOL</a:t>
            </a:r>
            <a:endParaRPr lang="en-GB" dirty="0" smtClean="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4149" y="2358040"/>
            <a:ext cx="732900" cy="8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2030400" y="238379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rgbClr val="FFFFFF"/>
                </a:solidFill>
              </a:rPr>
              <a:t>DPKG – </a:t>
            </a:r>
            <a:r>
              <a:rPr lang="en-GB" dirty="0" smtClean="0">
                <a:solidFill>
                  <a:srgbClr val="FFFFFF"/>
                </a:solidFill>
              </a:rPr>
              <a:t>DEBIAN PACKAGE</a:t>
            </a:r>
            <a:endParaRPr lang="en-GB" dirty="0" smtClean="0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0798" y="316147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1"/>
          </p:nvPr>
        </p:nvSpPr>
        <p:spPr>
          <a:xfrm>
            <a:off x="2023698" y="3161471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rgbClr val="FFFFFF"/>
                </a:solidFill>
              </a:rPr>
              <a:t>SNAPPY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" name="Google Shape;260;p20"/>
          <p:cNvSpPr txBox="1">
            <a:spLocks/>
          </p:cNvSpPr>
          <p:nvPr/>
        </p:nvSpPr>
        <p:spPr>
          <a:xfrm>
            <a:off x="1955102" y="3954710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-GB" dirty="0" smtClean="0">
                <a:solidFill>
                  <a:srgbClr val="FFFFFF"/>
                </a:solidFill>
              </a:rPr>
              <a:t>FLATPAK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77" y="-50751"/>
            <a:ext cx="1236905" cy="12369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42471"/>
            <a:ext cx="590519" cy="590519"/>
          </a:xfrm>
          <a:prstGeom prst="rect">
            <a:avLst/>
          </a:prstGeom>
        </p:spPr>
      </p:pic>
      <p:sp>
        <p:nvSpPr>
          <p:cNvPr id="13" name="Google Shape;234;p18"/>
          <p:cNvSpPr txBox="1">
            <a:spLocks noGrp="1"/>
          </p:cNvSpPr>
          <p:nvPr>
            <p:ph type="title"/>
          </p:nvPr>
        </p:nvSpPr>
        <p:spPr>
          <a:xfrm>
            <a:off x="1760604" y="140034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ln w="22225">
                  <a:solidFill>
                    <a:srgbClr val="57A2EA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GERENCIADOR DE PACOTES</a:t>
            </a:r>
            <a:endParaRPr b="1" dirty="0">
              <a:ln w="22225">
                <a:solidFill>
                  <a:srgbClr val="57A2EA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Google Shape;259;p20"/>
          <p:cNvSpPr txBox="1"/>
          <p:nvPr/>
        </p:nvSpPr>
        <p:spPr>
          <a:xfrm>
            <a:off x="1222202" y="393914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56" grpId="0" build="p"/>
      <p:bldP spid="257" grpId="0"/>
      <p:bldP spid="258" grpId="0" build="p"/>
      <p:bldP spid="259" grpId="0"/>
      <p:bldP spid="260" grpId="0" build="p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4;p18"/>
          <p:cNvSpPr txBox="1">
            <a:spLocks/>
          </p:cNvSpPr>
          <p:nvPr/>
        </p:nvSpPr>
        <p:spPr>
          <a:xfrm>
            <a:off x="1014369" y="224117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 dirty="0" smtClean="0">
                <a:ln w="22225">
                  <a:solidFill>
                    <a:srgbClr val="57A2EA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INTERFACE GRÁFICA</a:t>
            </a:r>
            <a:endParaRPr lang="en-GB" b="1" dirty="0">
              <a:ln w="22225">
                <a:solidFill>
                  <a:srgbClr val="57A2EA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85" y="49165"/>
            <a:ext cx="837806" cy="66215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6269"/>
            <a:ext cx="3926608" cy="314128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73" y="886268"/>
            <a:ext cx="4721275" cy="31412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42471"/>
            <a:ext cx="590519" cy="5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4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4;p18"/>
          <p:cNvSpPr txBox="1">
            <a:spLocks/>
          </p:cNvSpPr>
          <p:nvPr/>
        </p:nvSpPr>
        <p:spPr>
          <a:xfrm>
            <a:off x="1014369" y="224117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 dirty="0" smtClean="0">
                <a:ln w="22225">
                  <a:solidFill>
                    <a:srgbClr val="57A2EA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" panose="020B0604020202020204" charset="0"/>
              </a:rPr>
              <a:t>INTERFACE GRÁFICA</a:t>
            </a:r>
            <a:endParaRPr lang="en-GB" b="1" dirty="0">
              <a:ln w="22225">
                <a:solidFill>
                  <a:srgbClr val="57A2EA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Montserrat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68" y="827809"/>
            <a:ext cx="7369967" cy="41435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42471"/>
            <a:ext cx="590519" cy="5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6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91401" y="2381982"/>
            <a:ext cx="6936000" cy="523800"/>
          </a:xfrm>
        </p:spPr>
        <p:txBody>
          <a:bodyPr/>
          <a:lstStyle/>
          <a:p>
            <a:pPr algn="ctr"/>
            <a:r>
              <a:rPr lang="pt-BR" dirty="0" smtClean="0"/>
              <a:t>Obrigado pela atenção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245" y="4542471"/>
            <a:ext cx="590519" cy="5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222</Words>
  <Application>Microsoft Office PowerPoint</Application>
  <PresentationFormat>Apresentação na tela (16:9)</PresentationFormat>
  <Paragraphs>75</Paragraphs>
  <Slides>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Times New Roman</vt:lpstr>
      <vt:lpstr>Arial Black</vt:lpstr>
      <vt:lpstr>Arial</vt:lpstr>
      <vt:lpstr>Montserrat</vt:lpstr>
      <vt:lpstr>Lato</vt:lpstr>
      <vt:lpstr>Focus</vt:lpstr>
      <vt:lpstr>Apresentação do PowerPoint</vt:lpstr>
      <vt:lpstr>SOBRE ZORIN</vt:lpstr>
      <vt:lpstr>BREVE HISTÓRIA</vt:lpstr>
      <vt:lpstr>GERENCIADOR DE PACOTES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FELIPEY</cp:lastModifiedBy>
  <cp:revision>13</cp:revision>
  <dcterms:modified xsi:type="dcterms:W3CDTF">2019-06-06T08:53:35Z</dcterms:modified>
</cp:coreProperties>
</file>